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0" r:id="rId17"/>
    <p:sldId id="271" r:id="rId18"/>
    <p:sldId id="272" r:id="rId19"/>
    <p:sldId id="273" r:id="rId20"/>
    <p:sldId id="275" r:id="rId21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3D7D-4A94-464C-A9D1-B9C6DF5209A2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56311-D7F8-400B-A162-F1AEB6AD10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3D7D-4A94-464C-A9D1-B9C6DF5209A2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56311-D7F8-400B-A162-F1AEB6AD10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3D7D-4A94-464C-A9D1-B9C6DF5209A2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56311-D7F8-400B-A162-F1AEB6AD10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3D7D-4A94-464C-A9D1-B9C6DF5209A2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56311-D7F8-400B-A162-F1AEB6AD10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3D7D-4A94-464C-A9D1-B9C6DF5209A2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56311-D7F8-400B-A162-F1AEB6AD10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3D7D-4A94-464C-A9D1-B9C6DF5209A2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56311-D7F8-400B-A162-F1AEB6AD10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3D7D-4A94-464C-A9D1-B9C6DF5209A2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56311-D7F8-400B-A162-F1AEB6AD10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3D7D-4A94-464C-A9D1-B9C6DF5209A2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56311-D7F8-400B-A162-F1AEB6AD10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3D7D-4A94-464C-A9D1-B9C6DF5209A2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56311-D7F8-400B-A162-F1AEB6AD10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3D7D-4A94-464C-A9D1-B9C6DF5209A2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56311-D7F8-400B-A162-F1AEB6AD10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03D7D-4A94-464C-A9D1-B9C6DF5209A2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56311-D7F8-400B-A162-F1AEB6AD109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03D7D-4A94-464C-A9D1-B9C6DF5209A2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56311-D7F8-400B-A162-F1AEB6AD109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143000"/>
            <a:ext cx="7848600" cy="1831975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Woodbrook</a:t>
            </a:r>
            <a:r>
              <a:rPr lang="en-US" dirty="0"/>
              <a:t> Hunt Pony Club</a:t>
            </a:r>
            <a:br>
              <a:rPr lang="en-US" dirty="0"/>
            </a:br>
            <a:r>
              <a:rPr lang="en-US" dirty="0"/>
              <a:t>Conservation Project</a:t>
            </a:r>
            <a:br>
              <a:rPr lang="en-US" dirty="0"/>
            </a:br>
            <a:r>
              <a:rPr lang="en-US" sz="2700" dirty="0"/>
              <a:t>Joint Base Lewis </a:t>
            </a:r>
            <a:r>
              <a:rPr lang="en-US" sz="2700" dirty="0" err="1"/>
              <a:t>McChord</a:t>
            </a:r>
            <a:br>
              <a:rPr lang="en-US" sz="2700" dirty="0"/>
            </a:br>
            <a:r>
              <a:rPr lang="en-US" sz="2700" dirty="0"/>
              <a:t>Lakewood, Washington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May 7,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397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397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397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397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398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398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umbnail_IMG_393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993900" y="0"/>
            <a:ext cx="51546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umbnail_IMG_393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525" y="0"/>
            <a:ext cx="91249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umbnail_IMG_395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993900" y="0"/>
            <a:ext cx="51546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umbnail_IMG_396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umbnail_IMG_297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4763" y="0"/>
            <a:ext cx="91344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umbnail_IMG_396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9525" y="0"/>
            <a:ext cx="91249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umbnail_IMG_396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395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396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396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396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396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397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20</Words>
  <Application>Microsoft Office PowerPoint</Application>
  <PresentationFormat>On-screen Show (4:3)</PresentationFormat>
  <Paragraphs>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Woodbrook Hunt Pony Club Conservation Project Joint Base Lewis McChord Lakewood, Washington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Woodbrook Hunt Pony Club Conservation Project Joint Base Lewis McChord Lakewood, Washington</dc:title>
  <dc:creator>Mike</dc:creator>
  <cp:lastModifiedBy>Marian Wahlgren</cp:lastModifiedBy>
  <cp:revision>1</cp:revision>
  <dcterms:created xsi:type="dcterms:W3CDTF">2023-10-25T04:02:59Z</dcterms:created>
  <dcterms:modified xsi:type="dcterms:W3CDTF">2023-10-26T13:45:35Z</dcterms:modified>
</cp:coreProperties>
</file>